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Reflective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60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20309"/>
          </a:xfrm>
          <a:prstGeom prst="rect">
            <a:avLst/>
          </a:prstGeom>
          <a:solidFill>
            <a:srgbClr val="E2E0D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67" y="302930"/>
            <a:ext cx="11354266" cy="5379814"/>
          </a:xfrm>
        </p:spPr>
        <p:txBody>
          <a:bodyPr>
            <a:noAutofit/>
          </a:bodyPr>
          <a:lstStyle/>
          <a:p>
            <a:r>
              <a:rPr lang="en-US" sz="3600" dirty="0" smtClean="0"/>
              <a:t>CAREER PATHWAY</a:t>
            </a:r>
          </a:p>
          <a:p>
            <a:pPr lvl="1"/>
            <a:r>
              <a:rPr lang="en-US" sz="3200" dirty="0" smtClean="0"/>
              <a:t>Sports, education</a:t>
            </a:r>
            <a:endParaRPr lang="en-US" sz="3200" dirty="0"/>
          </a:p>
          <a:p>
            <a:r>
              <a:rPr lang="en-US" sz="3600" dirty="0" smtClean="0"/>
              <a:t>ETHICAL ISSUE</a:t>
            </a:r>
          </a:p>
          <a:p>
            <a:pPr lvl="1"/>
            <a:r>
              <a:rPr lang="en-US" sz="3200" dirty="0" smtClean="0"/>
              <a:t>Education of elite athletes</a:t>
            </a:r>
          </a:p>
          <a:p>
            <a:r>
              <a:rPr lang="en-US" sz="3600" dirty="0" smtClean="0"/>
              <a:t>ETHICAL DILEMMA</a:t>
            </a:r>
          </a:p>
          <a:p>
            <a:pPr lvl="1"/>
            <a:r>
              <a:rPr lang="en-US" sz="3200" dirty="0" smtClean="0"/>
              <a:t>Is it appropriate that elite athletes are offered scholarships to attend particular universities?</a:t>
            </a:r>
          </a:p>
        </p:txBody>
      </p:sp>
    </p:spTree>
    <p:extLst>
      <p:ext uri="{BB962C8B-B14F-4D97-AF65-F5344CB8AC3E}">
        <p14:creationId xmlns:p14="http://schemas.microsoft.com/office/powerpoint/2010/main" val="704616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Task 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47" y="1795142"/>
            <a:ext cx="11191582" cy="3671204"/>
          </a:xfrm>
        </p:spPr>
        <p:txBody>
          <a:bodyPr>
            <a:noAutofit/>
          </a:bodyPr>
          <a:lstStyle/>
          <a:p>
            <a:r>
              <a:rPr lang="en-US" sz="3600" dirty="0" smtClean="0">
                <a:sym typeface="Wingdings" panose="05000000000000000000" pitchFamily="2" charset="2"/>
              </a:rPr>
              <a:t>A. Identify an issue of interest related to your career-related study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B. Develop a non-ethical question that simply asks you to describe what you know about the issue.</a:t>
            </a:r>
          </a:p>
        </p:txBody>
      </p:sp>
    </p:spTree>
    <p:extLst>
      <p:ext uri="{BB962C8B-B14F-4D97-AF65-F5344CB8AC3E}">
        <p14:creationId xmlns:p14="http://schemas.microsoft.com/office/powerpoint/2010/main" val="1415075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Task 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47" y="1795142"/>
            <a:ext cx="11191582" cy="3671204"/>
          </a:xfrm>
        </p:spPr>
        <p:txBody>
          <a:bodyPr>
            <a:noAutofit/>
          </a:bodyPr>
          <a:lstStyle/>
          <a:p>
            <a:r>
              <a:rPr lang="en-US" sz="3600" dirty="0" smtClean="0">
                <a:sym typeface="Wingdings" panose="05000000000000000000" pitchFamily="2" charset="2"/>
              </a:rPr>
              <a:t>A. Redraft your question so that it asks for one solution to the problem or issue.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B. Pose an ethical dilemma associated with the issue and redraft the question so that it creates multiple answers</a:t>
            </a:r>
          </a:p>
        </p:txBody>
      </p:sp>
    </p:spTree>
    <p:extLst>
      <p:ext uri="{BB962C8B-B14F-4D97-AF65-F5344CB8AC3E}">
        <p14:creationId xmlns:p14="http://schemas.microsoft.com/office/powerpoint/2010/main" val="11458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061117"/>
            <a:ext cx="9603275" cy="1049235"/>
          </a:xfrm>
        </p:spPr>
        <p:txBody>
          <a:bodyPr>
            <a:noAutofit/>
          </a:bodyPr>
          <a:lstStyle/>
          <a:p>
            <a:r>
              <a:rPr lang="en-US" sz="4400" dirty="0" smtClean="0"/>
              <a:t>Identify an issue of interest then explore the ethical dimension associated with the issue in order to arrive at a focused ethical dilemma.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4109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Ethical issue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47" y="2015732"/>
            <a:ext cx="11191582" cy="3450613"/>
          </a:xfrm>
        </p:spPr>
        <p:txBody>
          <a:bodyPr>
            <a:noAutofit/>
          </a:bodyPr>
          <a:lstStyle/>
          <a:p>
            <a:r>
              <a:rPr lang="en-US" sz="3600" dirty="0" smtClean="0"/>
              <a:t>A topic worthy of consideration in a particular context</a:t>
            </a:r>
          </a:p>
          <a:p>
            <a:r>
              <a:rPr lang="en-US" sz="3600" dirty="0" smtClean="0"/>
              <a:t>NOT the focus of the Reflective Project</a:t>
            </a:r>
          </a:p>
          <a:p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ym typeface="Wingdings" panose="05000000000000000000" pitchFamily="2" charset="2"/>
              </a:rPr>
              <a:t>Task 1: What is an ethical issue in your career pathway?</a:t>
            </a:r>
          </a:p>
        </p:txBody>
      </p:sp>
    </p:spTree>
    <p:extLst>
      <p:ext uri="{BB962C8B-B14F-4D97-AF65-F5344CB8AC3E}">
        <p14:creationId xmlns:p14="http://schemas.microsoft.com/office/powerpoint/2010/main" val="45358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819453" y="798573"/>
            <a:ext cx="4072726" cy="32032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81319" y="2561068"/>
            <a:ext cx="4072726" cy="3203204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26920" y="633830"/>
            <a:ext cx="4072726" cy="32032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1944" y="1147554"/>
            <a:ext cx="3085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Procedural ethics</a:t>
            </a:r>
          </a:p>
          <a:p>
            <a:r>
              <a:rPr lang="en-US" dirty="0" smtClean="0"/>
              <a:t>AKA honest practices:</a:t>
            </a:r>
          </a:p>
          <a:p>
            <a:endParaRPr lang="en-US" dirty="0"/>
          </a:p>
          <a:p>
            <a:r>
              <a:rPr lang="en-US" dirty="0" smtClean="0"/>
              <a:t>Deception</a:t>
            </a:r>
          </a:p>
          <a:p>
            <a:r>
              <a:rPr lang="en-US" dirty="0" smtClean="0"/>
              <a:t>False information</a:t>
            </a:r>
          </a:p>
          <a:p>
            <a:r>
              <a:rPr lang="en-US" dirty="0" smtClean="0"/>
              <a:t>Manipulation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70279" y="3822663"/>
            <a:ext cx="3085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Intrinsic ethics</a:t>
            </a:r>
          </a:p>
          <a:p>
            <a:r>
              <a:rPr lang="en-US" dirty="0" smtClean="0"/>
              <a:t>AKA embedded issues:</a:t>
            </a:r>
          </a:p>
          <a:p>
            <a:endParaRPr lang="en-US" dirty="0"/>
          </a:p>
          <a:p>
            <a:r>
              <a:rPr lang="en-US" dirty="0" smtClean="0"/>
              <a:t>Resources use</a:t>
            </a:r>
          </a:p>
          <a:p>
            <a:r>
              <a:rPr lang="en-US" dirty="0" smtClean="0"/>
              <a:t>Supply &amp; demand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12183" y="1280731"/>
            <a:ext cx="3085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Extrinsic ethics</a:t>
            </a:r>
          </a:p>
          <a:p>
            <a:r>
              <a:rPr lang="en-US" dirty="0" smtClean="0"/>
              <a:t>AKA outcomes/ impact:</a:t>
            </a:r>
          </a:p>
          <a:p>
            <a:endParaRPr lang="en-US" dirty="0"/>
          </a:p>
          <a:p>
            <a:r>
              <a:rPr lang="en-US" dirty="0" smtClean="0"/>
              <a:t>By-products</a:t>
            </a:r>
          </a:p>
          <a:p>
            <a:r>
              <a:rPr lang="en-US" dirty="0" smtClean="0"/>
              <a:t>Labor</a:t>
            </a:r>
          </a:p>
          <a:p>
            <a:r>
              <a:rPr lang="en-US" dirty="0" smtClean="0"/>
              <a:t>Customer</a:t>
            </a:r>
          </a:p>
        </p:txBody>
      </p:sp>
      <p:sp>
        <p:nvSpPr>
          <p:cNvPr id="8" name="Oval 7"/>
          <p:cNvSpPr/>
          <p:nvPr/>
        </p:nvSpPr>
        <p:spPr>
          <a:xfrm>
            <a:off x="1810215" y="798573"/>
            <a:ext cx="4072726" cy="3203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08444" y="640182"/>
            <a:ext cx="4072726" cy="320320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2313" y="2554716"/>
            <a:ext cx="4072726" cy="32032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3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Ethical Dilemma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47" y="1795142"/>
            <a:ext cx="11191582" cy="3671204"/>
          </a:xfrm>
        </p:spPr>
        <p:txBody>
          <a:bodyPr>
            <a:noAutofit/>
          </a:bodyPr>
          <a:lstStyle/>
          <a:p>
            <a:r>
              <a:rPr lang="en-US" sz="3600" dirty="0" smtClean="0"/>
              <a:t>A choice between two (or more) conflicting moral perspectives where neither provides a perfect solution</a:t>
            </a:r>
          </a:p>
          <a:p>
            <a:endParaRPr lang="en-US" sz="3600" dirty="0" smtClean="0"/>
          </a:p>
          <a:p>
            <a:r>
              <a:rPr lang="en-US" sz="3600" dirty="0" smtClean="0"/>
              <a:t>Opinion </a:t>
            </a:r>
            <a:r>
              <a:rPr lang="en-US" sz="3600" dirty="0" smtClean="0">
                <a:sym typeface="Wingdings" panose="05000000000000000000" pitchFamily="2" charset="2"/>
              </a:rPr>
              <a:t> 		Informed Opinion 			 Truth</a:t>
            </a:r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		Informed of 1 perspective		Informed of all perspectives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561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Research question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447" y="1853754"/>
            <a:ext cx="11191582" cy="3612591"/>
          </a:xfrm>
        </p:spPr>
        <p:txBody>
          <a:bodyPr>
            <a:noAutofit/>
          </a:bodyPr>
          <a:lstStyle/>
          <a:p>
            <a:r>
              <a:rPr lang="en-US" sz="3600" dirty="0" smtClean="0"/>
              <a:t>Specifically allows exploration on the ethical dilemma from multiple perspectives, resulting in a well-informed personal opinion for the dilemma.</a:t>
            </a:r>
          </a:p>
          <a:p>
            <a:endParaRPr lang="en-US" sz="3600" dirty="0"/>
          </a:p>
          <a:p>
            <a:r>
              <a:rPr lang="en-US" sz="3600" dirty="0" smtClean="0"/>
              <a:t>YES/ NO   </a:t>
            </a:r>
            <a:r>
              <a:rPr lang="en-US" sz="3600" dirty="0" smtClean="0">
                <a:sym typeface="Wingdings" panose="05000000000000000000" pitchFamily="2" charset="2"/>
              </a:rPr>
              <a:t> It’s complicated, but here is the resolution I support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5741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Format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OPTION A:</a:t>
            </a:r>
          </a:p>
          <a:p>
            <a:pPr lvl="1"/>
            <a:r>
              <a:rPr lang="en-US" sz="2400" dirty="0" smtClean="0"/>
              <a:t>3,000 word written essay &amp; bibliography</a:t>
            </a:r>
          </a:p>
          <a:p>
            <a:pPr lvl="1"/>
            <a:r>
              <a:rPr lang="en-US" sz="2400" dirty="0" smtClean="0"/>
              <a:t>Reflections on planning &amp; progress form </a:t>
            </a:r>
          </a:p>
          <a:p>
            <a:r>
              <a:rPr lang="en-US" sz="2800" dirty="0" smtClean="0"/>
              <a:t>OPTION B:</a:t>
            </a:r>
          </a:p>
          <a:p>
            <a:pPr lvl="1"/>
            <a:r>
              <a:rPr lang="en-US" sz="2400" dirty="0" smtClean="0"/>
              <a:t>2,000 word written essay &amp; bibliography</a:t>
            </a:r>
          </a:p>
          <a:p>
            <a:pPr lvl="1"/>
            <a:r>
              <a:rPr lang="en-US" sz="2400" dirty="0" smtClean="0"/>
              <a:t>7min film, recorded presentation, interview, OR play</a:t>
            </a:r>
          </a:p>
          <a:p>
            <a:pPr lvl="1"/>
            <a:r>
              <a:rPr lang="en-US" sz="2400" dirty="0" smtClean="0"/>
              <a:t>Reflections on planning &amp; progress form</a:t>
            </a:r>
          </a:p>
        </p:txBody>
      </p:sp>
      <p:sp>
        <p:nvSpPr>
          <p:cNvPr id="4" name="Rectangle 3"/>
          <p:cNvSpPr/>
          <p:nvPr/>
        </p:nvSpPr>
        <p:spPr>
          <a:xfrm>
            <a:off x="9031804" y="2670272"/>
            <a:ext cx="1542699" cy="880741"/>
          </a:xfrm>
          <a:prstGeom prst="rect">
            <a:avLst/>
          </a:prstGeom>
          <a:solidFill>
            <a:srgbClr val="E2E0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82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20309"/>
          </a:xfrm>
          <a:prstGeom prst="rect">
            <a:avLst/>
          </a:prstGeom>
          <a:solidFill>
            <a:srgbClr val="E2E0D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527" y="226708"/>
            <a:ext cx="9603275" cy="104923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Assessment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71" y="1054646"/>
            <a:ext cx="11589880" cy="44117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A. Focus &amp; method (6 marks)</a:t>
            </a:r>
          </a:p>
          <a:p>
            <a:pPr lvl="1"/>
            <a:r>
              <a:rPr lang="en-US" sz="2600" dirty="0" smtClean="0"/>
              <a:t>Ethical issue &amp; dilemma within career-related context</a:t>
            </a:r>
          </a:p>
          <a:p>
            <a:pPr lvl="1"/>
            <a:r>
              <a:rPr lang="en-US" sz="2600" dirty="0" smtClean="0"/>
              <a:t>Appropriate research &amp; relevant information</a:t>
            </a:r>
          </a:p>
          <a:p>
            <a:r>
              <a:rPr lang="en-US" sz="2800" dirty="0" smtClean="0"/>
              <a:t>B. Knowledge &amp; </a:t>
            </a:r>
            <a:r>
              <a:rPr lang="en-US" sz="2800" dirty="0" smtClean="0"/>
              <a:t>understanding (9 marks)</a:t>
            </a:r>
            <a:endParaRPr lang="en-US" sz="2400" dirty="0"/>
          </a:p>
          <a:p>
            <a:r>
              <a:rPr lang="en-US" sz="2800" dirty="0" smtClean="0"/>
              <a:t>C. Critical </a:t>
            </a:r>
            <a:r>
              <a:rPr lang="en-US" sz="2800" dirty="0" smtClean="0"/>
              <a:t>thinking (12 marks) </a:t>
            </a:r>
            <a:endParaRPr lang="en-US" sz="2800" dirty="0" smtClean="0"/>
          </a:p>
          <a:p>
            <a:r>
              <a:rPr lang="en-US" sz="2800" dirty="0" smtClean="0"/>
              <a:t>D. </a:t>
            </a:r>
            <a:r>
              <a:rPr lang="en-US" sz="2800" dirty="0" smtClean="0"/>
              <a:t>Communication (3 marks)</a:t>
            </a:r>
            <a:endParaRPr lang="en-US" sz="2800" dirty="0" smtClean="0"/>
          </a:p>
          <a:p>
            <a:r>
              <a:rPr lang="en-US" sz="2800" dirty="0" smtClean="0"/>
              <a:t>E. Engagement &amp; </a:t>
            </a:r>
            <a:r>
              <a:rPr lang="en-US" sz="2800" smtClean="0"/>
              <a:t>reflection </a:t>
            </a:r>
            <a:r>
              <a:rPr lang="en-US" sz="2800" smtClean="0"/>
              <a:t>(6 marks)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32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120309"/>
          </a:xfrm>
          <a:prstGeom prst="rect">
            <a:avLst/>
          </a:prstGeom>
          <a:solidFill>
            <a:srgbClr val="E2E0DC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567" y="302930"/>
            <a:ext cx="11354266" cy="5379814"/>
          </a:xfrm>
        </p:spPr>
        <p:txBody>
          <a:bodyPr>
            <a:noAutofit/>
          </a:bodyPr>
          <a:lstStyle/>
          <a:p>
            <a:r>
              <a:rPr lang="en-US" sz="3600" dirty="0" smtClean="0"/>
              <a:t>CAREER PATHWAY</a:t>
            </a:r>
          </a:p>
          <a:p>
            <a:pPr lvl="1"/>
            <a:r>
              <a:rPr lang="en-US" sz="3200" dirty="0" smtClean="0"/>
              <a:t>Police studies, law enforcement</a:t>
            </a:r>
            <a:endParaRPr lang="en-US" sz="3200" dirty="0"/>
          </a:p>
          <a:p>
            <a:r>
              <a:rPr lang="en-US" sz="3600" dirty="0" smtClean="0"/>
              <a:t>ETHICAL ISSUE</a:t>
            </a:r>
          </a:p>
          <a:p>
            <a:pPr lvl="1"/>
            <a:r>
              <a:rPr lang="en-US" sz="3200" dirty="0" smtClean="0"/>
              <a:t>Police tactics used during civil protests or demonstrations</a:t>
            </a:r>
          </a:p>
          <a:p>
            <a:r>
              <a:rPr lang="en-US" sz="3600" dirty="0" smtClean="0"/>
              <a:t>ETHICAL DILEMMA</a:t>
            </a:r>
          </a:p>
          <a:p>
            <a:pPr lvl="1"/>
            <a:r>
              <a:rPr lang="en-US" sz="3200" dirty="0" smtClean="0"/>
              <a:t>Should police be allowed to use force when dealing with demonstrators?</a:t>
            </a:r>
          </a:p>
        </p:txBody>
      </p:sp>
    </p:spTree>
    <p:extLst>
      <p:ext uri="{BB962C8B-B14F-4D97-AF65-F5344CB8AC3E}">
        <p14:creationId xmlns:p14="http://schemas.microsoft.com/office/powerpoint/2010/main" val="16922619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2727</TotalTime>
  <Words>394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Wingdings</vt:lpstr>
      <vt:lpstr>Gallery</vt:lpstr>
      <vt:lpstr>Reflective project</vt:lpstr>
      <vt:lpstr>Identify an issue of interest then explore the ethical dimension associated with the issue in order to arrive at a focused ethical dilemma.</vt:lpstr>
      <vt:lpstr>Ethical issue</vt:lpstr>
      <vt:lpstr>PowerPoint Presentation</vt:lpstr>
      <vt:lpstr>Ethical Dilemma</vt:lpstr>
      <vt:lpstr>Research question</vt:lpstr>
      <vt:lpstr>Format</vt:lpstr>
      <vt:lpstr>Assessment</vt:lpstr>
      <vt:lpstr>PowerPoint Presentation</vt:lpstr>
      <vt:lpstr>PowerPoint Presentation</vt:lpstr>
      <vt:lpstr>Task 1</vt:lpstr>
      <vt:lpstr>Task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exams 2021</dc:title>
  <dc:creator>Windows User</dc:creator>
  <cp:lastModifiedBy>Windows User</cp:lastModifiedBy>
  <cp:revision>14</cp:revision>
  <dcterms:created xsi:type="dcterms:W3CDTF">2020-09-02T18:36:38Z</dcterms:created>
  <dcterms:modified xsi:type="dcterms:W3CDTF">2020-09-09T17:51:30Z</dcterms:modified>
</cp:coreProperties>
</file>